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5dccf8891f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5dccf8891f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5dccf8891f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5dccf8891f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5dccf8891f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5dccf8891f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72125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35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